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8/16/2024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8/16/2024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07/18/2024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5202389" cy="4611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July 18,2024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FIRE, SOLICITOR, ZONING, ENGINEER, TAX COLLECTOR, 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PLANNING, FINANCE, SHADE TREE, REC, </a:t>
            </a:r>
            <a:r>
              <a:rPr lang="en-US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DPW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7/18/2024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135,760.91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909.60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5,859.82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221,218.31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5,969.71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300.59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1,092.74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24,059.93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1,104.12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120.68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172.08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38,334.71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196.50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23,329.19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3,468.14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232,835.15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694,954.87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88,551.59</a:t>
            </a:r>
            <a:r>
              <a:rPr lang="en-US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Long Term Debt      161,370.37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14859</TotalTime>
  <Words>230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233</cp:revision>
  <dcterms:created xsi:type="dcterms:W3CDTF">2019-10-03T16:39:17Z</dcterms:created>
  <dcterms:modified xsi:type="dcterms:W3CDTF">2024-08-16T14:53:23Z</dcterms:modified>
</cp:coreProperties>
</file>